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318" r:id="rId2"/>
    <p:sldId id="3319" r:id="rId3"/>
    <p:sldId id="3320" r:id="rId4"/>
    <p:sldId id="332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831851" y="1709742"/>
            <a:ext cx="10515601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1" y="4589464"/>
            <a:ext cx="105156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399">
                <a:solidFill>
                  <a:srgbClr val="888888"/>
                </a:solidFill>
              </a:defRPr>
            </a:lvl1pPr>
            <a:lvl2pPr marL="0" indent="457052">
              <a:buSzTx/>
              <a:buFontTx/>
              <a:buNone/>
              <a:defRPr sz="2399">
                <a:solidFill>
                  <a:srgbClr val="888888"/>
                </a:solidFill>
              </a:defRPr>
            </a:lvl2pPr>
            <a:lvl3pPr marL="0" indent="914103">
              <a:buSzTx/>
              <a:buFontTx/>
              <a:buNone/>
              <a:defRPr sz="2399">
                <a:solidFill>
                  <a:srgbClr val="888888"/>
                </a:solidFill>
              </a:defRPr>
            </a:lvl3pPr>
            <a:lvl4pPr marL="0" indent="1371154">
              <a:buSzTx/>
              <a:buFontTx/>
              <a:buNone/>
              <a:defRPr sz="2399">
                <a:solidFill>
                  <a:srgbClr val="888888"/>
                </a:solidFill>
              </a:defRPr>
            </a:lvl4pPr>
            <a:lvl5pPr marL="0" indent="1828205">
              <a:buSzTx/>
              <a:buFontTx/>
              <a:buNone/>
              <a:defRPr sz="2399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286657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1" y="1825625"/>
            <a:ext cx="5181600" cy="435134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535982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9" y="1681165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399" b="1"/>
            </a:lvl1pPr>
            <a:lvl2pPr marL="0" indent="457052">
              <a:buSzTx/>
              <a:buFontTx/>
              <a:buNone/>
              <a:defRPr sz="2399" b="1"/>
            </a:lvl2pPr>
            <a:lvl3pPr marL="0" indent="914103">
              <a:buSzTx/>
              <a:buFontTx/>
              <a:buNone/>
              <a:defRPr sz="2399" b="1"/>
            </a:lvl3pPr>
            <a:lvl4pPr marL="0" indent="1371154">
              <a:buSzTx/>
              <a:buFontTx/>
              <a:buNone/>
              <a:defRPr sz="2399" b="1"/>
            </a:lvl4pPr>
            <a:lvl5pPr marL="0" indent="1828205">
              <a:buSzTx/>
              <a:buFontTx/>
              <a:buNone/>
              <a:defRPr sz="2399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2" y="1681165"/>
            <a:ext cx="5183189" cy="823913"/>
          </a:xfrm>
          <a:prstGeom prst="rect">
            <a:avLst/>
          </a:prstGeom>
        </p:spPr>
        <p:txBody>
          <a:bodyPr anchor="b"/>
          <a:lstStyle>
            <a:lvl1pPr marL="0" indent="0" algn="r" rtl="0">
              <a:buSzTx/>
              <a:buFontTx/>
              <a:buNone/>
              <a:defRPr sz="2400" b="1"/>
            </a:lvl1pPr>
          </a:lstStyle>
          <a:p>
            <a:pPr marL="0" indent="0" rtl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782257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8" y="987425"/>
            <a:ext cx="6172201" cy="4873626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 marL="718223" indent="-261172">
              <a:defRPr sz="3199"/>
            </a:lvl2pPr>
            <a:lvl3pPr marL="1218802" indent="-304700">
              <a:defRPr sz="3199"/>
            </a:lvl3pPr>
            <a:lvl4pPr marL="1736795" indent="-365640">
              <a:defRPr sz="3199"/>
            </a:lvl4pPr>
            <a:lvl5pPr marL="2193847" indent="-365640">
              <a:defRPr sz="319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1"/>
            <a:ext cx="3932238" cy="3811589"/>
          </a:xfrm>
          <a:prstGeom prst="rect">
            <a:avLst/>
          </a:prstGeom>
        </p:spPr>
        <p:txBody>
          <a:bodyPr/>
          <a:lstStyle>
            <a:lvl1pPr marL="0" indent="0" algn="r" rtl="0">
              <a:buSzTx/>
              <a:buFontTx/>
              <a:buNone/>
              <a:defRPr sz="1600"/>
            </a:lvl1pPr>
          </a:lstStyle>
          <a:p>
            <a:pPr marL="0" indent="0" rtl="0">
              <a:buSzTx/>
              <a:buFontTx/>
              <a:buNone/>
              <a:defRPr sz="1600"/>
            </a:pPr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86846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7"/>
          <p:cNvSpPr/>
          <p:nvPr/>
        </p:nvSpPr>
        <p:spPr>
          <a:xfrm>
            <a:off x="467775" y="69668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6" tIns="45706" rIns="45706" bIns="45706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9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35" y="69668"/>
            <a:ext cx="2586790" cy="393195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8" tIns="45718" rIns="45718" bIns="45718"/>
          <a:lstStyle/>
          <a:p>
            <a:pPr rtl="0">
              <a:defRPr/>
            </a:pPr>
            <a:r>
              <a:t>Title Text</a:t>
            </a:r>
          </a:p>
        </p:txBody>
      </p:sp>
      <p:sp>
        <p:nvSpPr>
          <p:cNvPr id="97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</p:spPr>
        <p:txBody>
          <a:bodyPr lIns="45718" tIns="45718" rIns="45718" bIns="45718"/>
          <a:lstStyle>
            <a:lvl1pPr marL="228523" indent="-228523"/>
            <a:lvl2pPr marL="723664" indent="-266612"/>
            <a:lvl3pPr marL="1234037" indent="-319935"/>
            <a:lvl4pPr marL="1726638" indent="-355483"/>
            <a:lvl5pPr marL="2183689" indent="-355482"/>
          </a:lstStyle>
          <a:p>
            <a:pPr rtl="0">
              <a:defRPr/>
            </a:pPr>
            <a:r>
              <a:t>Body Level One</a:t>
            </a:r>
          </a:p>
          <a:p>
            <a:pPr lvl="1" rtl="0">
              <a:defRPr/>
            </a:pPr>
            <a:r>
              <a:t>Body Level Two</a:t>
            </a:r>
          </a:p>
          <a:p>
            <a:pPr lvl="2" rtl="0">
              <a:defRPr/>
            </a:pPr>
            <a:r>
              <a:t>Body Level Three</a:t>
            </a:r>
          </a:p>
          <a:p>
            <a:pPr lvl="3" rtl="0">
              <a:defRPr/>
            </a:pPr>
            <a:r>
              <a:t>Body Level Four</a:t>
            </a:r>
          </a:p>
          <a:p>
            <a:pPr lvl="4" rtl="0">
              <a:defRPr/>
            </a:pPr>
            <a:r>
              <a:t>Body Level Five</a:t>
            </a:r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7" y="6400418"/>
            <a:ext cx="279954" cy="276995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9671446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485900" y="1581150"/>
            <a:ext cx="920115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ar-EG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54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467775" y="69669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7" rIns="45707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3" name="Picture 6" descr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3035" y="69669"/>
            <a:ext cx="2586790" cy="39319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</a:lstStyle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  <a:lvl2pPr rtl="1">
              <a:defRPr/>
            </a:lvl2pPr>
            <a:lvl3pPr rtl="1">
              <a:defRPr/>
            </a:lvl3pPr>
            <a:lvl4pPr rtl="1">
              <a:defRPr/>
            </a:lvl4pPr>
            <a:lvl5pPr rtl="1">
              <a:defRPr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6" y="6400417"/>
            <a:ext cx="279956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5246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ransition spd="med"/>
  <p:txStyles>
    <p:titleStyle>
      <a:lvl1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524" marR="0" indent="-228524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664" marR="0" indent="-266612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038" marR="0" indent="-319935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6638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3690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0741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7792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4843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1895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06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126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189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251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5314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2377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19944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650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636037D-AB7C-B835-743F-A4D749060FF7}"/>
              </a:ext>
            </a:extLst>
          </p:cNvPr>
          <p:cNvSpPr txBox="1"/>
          <p:nvPr/>
        </p:nvSpPr>
        <p:spPr>
          <a:xfrm>
            <a:off x="1794856" y="2216031"/>
            <a:ext cx="8153400" cy="28623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أوراق عمل وحدة</a:t>
            </a:r>
          </a:p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(يلتزم بقواعد الأمن والسلامة)</a:t>
            </a:r>
          </a:p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0433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492240" y="2089005"/>
            <a:ext cx="5153892" cy="3330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ar-AE" b="1" dirty="0"/>
              <a:t>توزيع الملصقات </a:t>
            </a:r>
            <a:r>
              <a:rPr lang="ar-AE" b="1" dirty="0" smtClean="0"/>
              <a:t>/</a:t>
            </a:r>
          </a:p>
          <a:p>
            <a:pPr algn="r" rtl="1">
              <a:lnSpc>
                <a:spcPct val="200000"/>
              </a:lnSpc>
            </a:pPr>
            <a:r>
              <a:rPr lang="ar-AE" b="1" dirty="0" smtClean="0"/>
              <a:t>يقوم </a:t>
            </a:r>
            <a:r>
              <a:rPr lang="ar-AE" b="1" dirty="0"/>
              <a:t>المدرب والطلاب بالصاق الملصقات على الاماكن المخصصة  للادوات والمواد الخطرة مثال : </a:t>
            </a:r>
          </a:p>
          <a:p>
            <a:pPr algn="r" rtl="1">
              <a:lnSpc>
                <a:spcPct val="200000"/>
              </a:lnSpc>
            </a:pPr>
            <a:r>
              <a:rPr lang="ar-AE" b="1" dirty="0"/>
              <a:t>1- ملصق المقصات </a:t>
            </a:r>
          </a:p>
          <a:p>
            <a:pPr algn="r" rtl="1">
              <a:lnSpc>
                <a:spcPct val="200000"/>
              </a:lnSpc>
            </a:pPr>
            <a:r>
              <a:rPr lang="ar-AE" b="1" dirty="0"/>
              <a:t>2- ادوات قابلة للكسر</a:t>
            </a:r>
          </a:p>
          <a:p>
            <a:pPr algn="r" rtl="1">
              <a:lnSpc>
                <a:spcPct val="200000"/>
              </a:lnSpc>
            </a:pPr>
            <a:r>
              <a:rPr lang="ar-AE" b="1" dirty="0"/>
              <a:t>3- ملصق المواد الخطرة 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131" l="0" r="98594">
                        <a14:foregroundMark x1="20000" y1="12266" x2="32188" y2="23248"/>
                        <a14:foregroundMark x1="65313" y1="13435" x2="74219" y2="19743"/>
                        <a14:foregroundMark x1="70156" y1="45911" x2="75938" y2="53154"/>
                        <a14:foregroundMark x1="24375" y1="49883" x2="21563" y2="56776"/>
                        <a14:foregroundMark x1="30156" y1="79907" x2="20000" y2="8878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7637" y="987172"/>
            <a:ext cx="4499956" cy="545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58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رموز المواد الكيميائية الخطرة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89"/>
          <a:stretch/>
        </p:blipFill>
        <p:spPr bwMode="auto">
          <a:xfrm>
            <a:off x="1129550" y="764768"/>
            <a:ext cx="10092632" cy="559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33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احتياطات الأمن و السلامة من مخاطر المواد الكيميائية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4215" y="640081"/>
            <a:ext cx="4099527" cy="583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4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2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36</Words>
  <Application>Microsoft Office PowerPoint</Application>
  <PresentationFormat>Widescreen</PresentationFormat>
  <Paragraphs>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Helvetica</vt:lpstr>
      <vt:lpstr>Sakkal Majalla</vt:lpstr>
      <vt:lpstr>2_Office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Mohsena Saleh Obaid Alawi</dc:creator>
  <cp:lastModifiedBy>عائشه الشامسي</cp:lastModifiedBy>
  <cp:revision>7</cp:revision>
  <dcterms:created xsi:type="dcterms:W3CDTF">2023-06-12T08:37:42Z</dcterms:created>
  <dcterms:modified xsi:type="dcterms:W3CDTF">2023-09-14T05:13:16Z</dcterms:modified>
</cp:coreProperties>
</file>